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6F"/>
    <a:srgbClr val="054C8B"/>
    <a:srgbClr val="7A1747"/>
    <a:srgbClr val="0E3438"/>
    <a:srgbClr val="1AA8BF"/>
    <a:srgbClr val="388934"/>
    <a:srgbClr val="1A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31"/>
    <p:restoredTop sz="94694"/>
  </p:normalViewPr>
  <p:slideViewPr>
    <p:cSldViewPr snapToGrid="0" snapToObjects="1">
      <p:cViewPr varScale="1">
        <p:scale>
          <a:sx n="134" d="100"/>
          <a:sy n="134" d="100"/>
        </p:scale>
        <p:origin x="184" y="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93BD-2779-6D08-127B-22F0D6705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364" y="1542256"/>
            <a:ext cx="7891272" cy="93503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1F50C7-5776-7425-0A1E-9C628817D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3" y="2752725"/>
            <a:ext cx="7889875" cy="8763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401"/>
            <a:ext cx="7554686" cy="85725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975"/>
            <a:ext cx="8229600" cy="285934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pitchFamily="2" charset="0"/>
              </a:defRPr>
            </a:lvl1pPr>
            <a:lvl2pPr>
              <a:defRPr sz="2200">
                <a:latin typeface="Helvetica" pitchFamily="2" charset="0"/>
              </a:defRPr>
            </a:lvl2pPr>
            <a:lvl3pPr>
              <a:defRPr sz="2000">
                <a:latin typeface="Helvetica" pitchFamily="2" charset="0"/>
              </a:defRPr>
            </a:lvl3pPr>
            <a:lvl4pPr>
              <a:defRPr sz="18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B56E6C-8B0C-36DD-F144-094FA0C3DB89}"/>
              </a:ext>
            </a:extLst>
          </p:cNvPr>
          <p:cNvSpPr txBox="1">
            <a:spLocks/>
          </p:cNvSpPr>
          <p:nvPr userDrawn="1"/>
        </p:nvSpPr>
        <p:spPr>
          <a:xfrm>
            <a:off x="457200" y="719401"/>
            <a:ext cx="7554686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E8F7C0-30AC-5686-5E07-96BD73CB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4975"/>
            <a:ext cx="3857625" cy="285934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pitchFamily="2" charset="0"/>
              </a:defRPr>
            </a:lvl1pPr>
            <a:lvl2pPr>
              <a:defRPr sz="2200">
                <a:latin typeface="Helvetica" pitchFamily="2" charset="0"/>
              </a:defRPr>
            </a:lvl2pPr>
            <a:lvl3pPr>
              <a:defRPr sz="2000">
                <a:latin typeface="Helvetica" pitchFamily="2" charset="0"/>
              </a:defRPr>
            </a:lvl3pPr>
            <a:lvl4pPr>
              <a:defRPr sz="18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ABDBAA-3F07-61E3-BCC0-142C4DC340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29175" y="1704975"/>
            <a:ext cx="3857625" cy="285934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pitchFamily="2" charset="0"/>
              </a:defRPr>
            </a:lvl1pPr>
            <a:lvl2pPr>
              <a:defRPr sz="2200">
                <a:latin typeface="Helvetica" pitchFamily="2" charset="0"/>
              </a:defRPr>
            </a:lvl2pPr>
            <a:lvl3pPr>
              <a:defRPr sz="2000">
                <a:latin typeface="Helvetica" pitchFamily="2" charset="0"/>
              </a:defRPr>
            </a:lvl3pPr>
            <a:lvl4pPr>
              <a:defRPr sz="18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5B6861-6C09-F0FD-455E-0ED07B83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9401"/>
            <a:ext cx="7886700" cy="993775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2336409"/>
            <a:ext cx="7696199" cy="85725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add section header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311CD51-9E16-D07C-7F3D-3738D2C5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6C3A445-691F-789C-B02E-3F199415CC8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B59B-80BA-D4B8-CB96-EB0030DE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88C4-29A6-4DD7-82AA-F2EE0F0EB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5B80B4-B836-A4FC-757F-A65592A0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03BFC-B027-4B30-6F51-E3A26243507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D93B58-7CA5-EE4E-1488-EE31562C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>Association Headquarters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Eff</dc:creator>
  <cp:lastModifiedBy>Cara Smith</cp:lastModifiedBy>
  <cp:revision>31</cp:revision>
  <cp:lastPrinted>2015-09-08T14:43:23Z</cp:lastPrinted>
  <dcterms:created xsi:type="dcterms:W3CDTF">2015-10-05T19:47:11Z</dcterms:created>
  <dcterms:modified xsi:type="dcterms:W3CDTF">2026-06-23T16:24:06Z</dcterms:modified>
</cp:coreProperties>
</file>